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3" r:id="rId11"/>
    <p:sldId id="264" r:id="rId12"/>
    <p:sldId id="269" r:id="rId13"/>
    <p:sldId id="265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8A068-6BD9-4EB8-8C85-2559E00E0EE8}" v="262" dt="2025-11-02T17:44:33.168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ika sharma" userId="b9b15430e3c5610c" providerId="LiveId" clId="{F28D8322-04BE-4E90-8475-371433B39880}"/>
    <pc:docChg chg="undo custSel addSld delSld modSld sldOrd">
      <pc:chgData name="sanika sharma" userId="b9b15430e3c5610c" providerId="LiveId" clId="{F28D8322-04BE-4E90-8475-371433B39880}" dt="2025-11-04T15:41:46.098" v="1083"/>
      <pc:docMkLst>
        <pc:docMk/>
      </pc:docMkLst>
      <pc:sldChg chg="modSp mod">
        <pc:chgData name="sanika sharma" userId="b9b15430e3c5610c" providerId="LiveId" clId="{F28D8322-04BE-4E90-8475-371433B39880}" dt="2025-11-02T09:57:58.792" v="32" actId="207"/>
        <pc:sldMkLst>
          <pc:docMk/>
          <pc:sldMk cId="0" sldId="256"/>
        </pc:sldMkLst>
        <pc:spChg chg="mod">
          <ac:chgData name="sanika sharma" userId="b9b15430e3c5610c" providerId="LiveId" clId="{F28D8322-04BE-4E90-8475-371433B39880}" dt="2025-10-29T10:14:41.218" v="0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anika sharma" userId="b9b15430e3c5610c" providerId="LiveId" clId="{F28D8322-04BE-4E90-8475-371433B39880}" dt="2025-11-02T09:57:58.792" v="32" actId="207"/>
          <ac:spMkLst>
            <pc:docMk/>
            <pc:sldMk cId="0" sldId="256"/>
            <ac:spMk id="8" creationId="{00000000-0000-0000-0000-000000000000}"/>
          </ac:spMkLst>
        </pc:spChg>
      </pc:sldChg>
      <pc:sldChg chg="addSp delSp modSp mod setBg">
        <pc:chgData name="sanika sharma" userId="b9b15430e3c5610c" providerId="LiveId" clId="{F28D8322-04BE-4E90-8475-371433B39880}" dt="2025-11-02T17:46:36.964" v="1056" actId="1076"/>
        <pc:sldMkLst>
          <pc:docMk/>
          <pc:sldMk cId="0" sldId="257"/>
        </pc:sldMkLst>
        <pc:spChg chg="add mod">
          <ac:chgData name="sanika sharma" userId="b9b15430e3c5610c" providerId="LiveId" clId="{F28D8322-04BE-4E90-8475-371433B39880}" dt="2025-11-02T17:45:20.741" v="1039" actId="255"/>
          <ac:spMkLst>
            <pc:docMk/>
            <pc:sldMk cId="0" sldId="257"/>
            <ac:spMk id="2" creationId="{7B1E2598-8BFE-2626-5DEA-5260A7AFA208}"/>
          </ac:spMkLst>
        </pc:spChg>
        <pc:spChg chg="mod">
          <ac:chgData name="sanika sharma" userId="b9b15430e3c5610c" providerId="LiveId" clId="{F28D8322-04BE-4E90-8475-371433B39880}" dt="2025-11-02T17:39:53.905" v="950" actId="207"/>
          <ac:spMkLst>
            <pc:docMk/>
            <pc:sldMk cId="0" sldId="257"/>
            <ac:spMk id="4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39:37.837" v="949" actId="3062"/>
          <ac:spMkLst>
            <pc:docMk/>
            <pc:sldMk cId="0" sldId="257"/>
            <ac:spMk id="5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39:37.837" v="949" actId="3062"/>
          <ac:spMkLst>
            <pc:docMk/>
            <pc:sldMk cId="0" sldId="257"/>
            <ac:spMk id="6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46:16.486" v="1052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46:28.242" v="1055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39:37.837" v="949" actId="3062"/>
          <ac:spMkLst>
            <pc:docMk/>
            <pc:sldMk cId="0" sldId="257"/>
            <ac:spMk id="9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39:37.837" v="949" actId="3062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46:36.964" v="1056" actId="1076"/>
          <ac:spMkLst>
            <pc:docMk/>
            <pc:sldMk cId="0" sldId="257"/>
            <ac:spMk id="11" creationId="{00000000-0000-0000-0000-000000000000}"/>
          </ac:spMkLst>
        </pc:spChg>
        <pc:spChg chg="add mod ord">
          <ac:chgData name="sanika sharma" userId="b9b15430e3c5610c" providerId="LiveId" clId="{F28D8322-04BE-4E90-8475-371433B39880}" dt="2025-11-02T17:46:10.089" v="1051" actId="1076"/>
          <ac:spMkLst>
            <pc:docMk/>
            <pc:sldMk cId="0" sldId="257"/>
            <ac:spMk id="19" creationId="{E1945FB9-6439-DDE4-FD3B-D5A3B3BC8875}"/>
          </ac:spMkLst>
        </pc:spChg>
      </pc:sldChg>
      <pc:sldChg chg="addSp delSp modSp mod">
        <pc:chgData name="sanika sharma" userId="b9b15430e3c5610c" providerId="LiveId" clId="{F28D8322-04BE-4E90-8475-371433B39880}" dt="2025-11-02T17:47:08.078" v="1062" actId="1440"/>
        <pc:sldMkLst>
          <pc:docMk/>
          <pc:sldMk cId="0" sldId="258"/>
        </pc:sldMkLst>
        <pc:spChg chg="mod">
          <ac:chgData name="sanika sharma" userId="b9b15430e3c5610c" providerId="LiveId" clId="{F28D8322-04BE-4E90-8475-371433B39880}" dt="2025-11-02T10:17:10.383" v="382" actId="20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15:35.184" v="364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17:23.466" v="383" actId="255"/>
          <ac:spMkLst>
            <pc:docMk/>
            <pc:sldMk cId="0" sldId="258"/>
            <ac:spMk id="12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16:40.462" v="378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16:48.189" v="379" actId="1076"/>
          <ac:spMkLst>
            <pc:docMk/>
            <pc:sldMk cId="0" sldId="258"/>
            <ac:spMk id="14" creationId="{00000000-0000-0000-0000-000000000000}"/>
          </ac:spMkLst>
        </pc:spChg>
        <pc:picChg chg="mod">
          <ac:chgData name="sanika sharma" userId="b9b15430e3c5610c" providerId="LiveId" clId="{F28D8322-04BE-4E90-8475-371433B39880}" dt="2025-11-02T17:40:39.144" v="955" actId="14100"/>
          <ac:picMkLst>
            <pc:docMk/>
            <pc:sldMk cId="0" sldId="258"/>
            <ac:picMk id="3" creationId="{00000000-0000-0000-0000-000000000000}"/>
          </ac:picMkLst>
        </pc:picChg>
        <pc:picChg chg="mod">
          <ac:chgData name="sanika sharma" userId="b9b15430e3c5610c" providerId="LiveId" clId="{F28D8322-04BE-4E90-8475-371433B39880}" dt="2025-11-02T10:15:56.296" v="368" actId="1076"/>
          <ac:picMkLst>
            <pc:docMk/>
            <pc:sldMk cId="0" sldId="258"/>
            <ac:picMk id="7" creationId="{00000000-0000-0000-0000-000000000000}"/>
          </ac:picMkLst>
        </pc:picChg>
        <pc:picChg chg="mod">
          <ac:chgData name="sanika sharma" userId="b9b15430e3c5610c" providerId="LiveId" clId="{F28D8322-04BE-4E90-8475-371433B39880}" dt="2025-11-02T10:15:30.781" v="363" actId="1076"/>
          <ac:picMkLst>
            <pc:docMk/>
            <pc:sldMk cId="0" sldId="258"/>
            <ac:picMk id="8" creationId="{00000000-0000-0000-0000-000000000000}"/>
          </ac:picMkLst>
        </pc:picChg>
        <pc:picChg chg="mod">
          <ac:chgData name="sanika sharma" userId="b9b15430e3c5610c" providerId="LiveId" clId="{F28D8322-04BE-4E90-8475-371433B39880}" dt="2025-11-02T10:16:33.326" v="377" actId="1076"/>
          <ac:picMkLst>
            <pc:docMk/>
            <pc:sldMk cId="0" sldId="258"/>
            <ac:picMk id="9" creationId="{00000000-0000-0000-0000-000000000000}"/>
          </ac:picMkLst>
        </pc:picChg>
        <pc:picChg chg="add mod">
          <ac:chgData name="sanika sharma" userId="b9b15430e3c5610c" providerId="LiveId" clId="{F28D8322-04BE-4E90-8475-371433B39880}" dt="2025-11-02T17:47:08.078" v="1062" actId="1440"/>
          <ac:picMkLst>
            <pc:docMk/>
            <pc:sldMk cId="0" sldId="258"/>
            <ac:picMk id="17" creationId="{2356673A-47E7-6588-4E47-A386146916FE}"/>
          </ac:picMkLst>
        </pc:picChg>
      </pc:sldChg>
      <pc:sldChg chg="delSp modSp mod ord">
        <pc:chgData name="sanika sharma" userId="b9b15430e3c5610c" providerId="LiveId" clId="{F28D8322-04BE-4E90-8475-371433B39880}" dt="2025-11-04T15:41:46.098" v="1083"/>
        <pc:sldMkLst>
          <pc:docMk/>
          <pc:sldMk cId="0" sldId="259"/>
        </pc:sldMkLst>
        <pc:spChg chg="mod">
          <ac:chgData name="sanika sharma" userId="b9b15430e3c5610c" providerId="LiveId" clId="{F28D8322-04BE-4E90-8475-371433B39880}" dt="2025-11-02T10:17:50.149" v="387" actId="207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18:13.919" v="390" actId="255"/>
          <ac:spMkLst>
            <pc:docMk/>
            <pc:sldMk cId="0" sldId="259"/>
            <ac:spMk id="7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18:41.018" v="392" actId="255"/>
          <ac:spMkLst>
            <pc:docMk/>
            <pc:sldMk cId="0" sldId="259"/>
            <ac:spMk id="8" creationId="{00000000-0000-0000-0000-000000000000}"/>
          </ac:spMkLst>
        </pc:spChg>
      </pc:sldChg>
      <pc:sldChg chg="addSp delSp modSp mod ord">
        <pc:chgData name="sanika sharma" userId="b9b15430e3c5610c" providerId="LiveId" clId="{F28D8322-04BE-4E90-8475-371433B39880}" dt="2025-11-02T17:22:54.378" v="900" actId="14100"/>
        <pc:sldMkLst>
          <pc:docMk/>
          <pc:sldMk cId="0" sldId="260"/>
        </pc:sldMkLst>
        <pc:spChg chg="mod">
          <ac:chgData name="sanika sharma" userId="b9b15430e3c5610c" providerId="LiveId" clId="{F28D8322-04BE-4E90-8475-371433B39880}" dt="2025-11-02T10:26:55.018" v="418" actId="255"/>
          <ac:spMkLst>
            <pc:docMk/>
            <pc:sldMk cId="0" sldId="260"/>
            <ac:spMk id="19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1:24.408" v="399" actId="1076"/>
          <ac:spMkLst>
            <pc:docMk/>
            <pc:sldMk cId="0" sldId="260"/>
            <ac:spMk id="20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5:17.216" v="415" actId="2711"/>
          <ac:spMkLst>
            <pc:docMk/>
            <pc:sldMk cId="0" sldId="260"/>
            <ac:spMk id="21" creationId="{00000000-0000-0000-0000-000000000000}"/>
          </ac:spMkLst>
        </pc:spChg>
        <pc:spChg chg="mod">
          <ac:chgData name="sanika sharma" userId="b9b15430e3c5610c" providerId="LiveId" clId="{F28D8322-04BE-4E90-8475-371433B39880}" dt="2025-10-29T10:18:57.561" v="18" actId="255"/>
          <ac:spMkLst>
            <pc:docMk/>
            <pc:sldMk cId="0" sldId="260"/>
            <ac:spMk id="22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22:54.378" v="900" actId="14100"/>
          <ac:spMkLst>
            <pc:docMk/>
            <pc:sldMk cId="0" sldId="260"/>
            <ac:spMk id="23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5:17.216" v="415" actId="2711"/>
          <ac:spMkLst>
            <pc:docMk/>
            <pc:sldMk cId="0" sldId="260"/>
            <ac:spMk id="24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5:17.216" v="415" actId="2711"/>
          <ac:spMkLst>
            <pc:docMk/>
            <pc:sldMk cId="0" sldId="260"/>
            <ac:spMk id="25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5:17.216" v="415" actId="2711"/>
          <ac:spMkLst>
            <pc:docMk/>
            <pc:sldMk cId="0" sldId="260"/>
            <ac:spMk id="26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4:27.770" v="411" actId="255"/>
          <ac:spMkLst>
            <pc:docMk/>
            <pc:sldMk cId="0" sldId="260"/>
            <ac:spMk id="27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5:17.216" v="415" actId="2711"/>
          <ac:spMkLst>
            <pc:docMk/>
            <pc:sldMk cId="0" sldId="260"/>
            <ac:spMk id="28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5:17.216" v="415" actId="2711"/>
          <ac:spMkLst>
            <pc:docMk/>
            <pc:sldMk cId="0" sldId="260"/>
            <ac:spMk id="29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5:17.216" v="415" actId="2711"/>
          <ac:spMkLst>
            <pc:docMk/>
            <pc:sldMk cId="0" sldId="260"/>
            <ac:spMk id="30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22:26.070" v="897" actId="20577"/>
          <ac:spMkLst>
            <pc:docMk/>
            <pc:sldMk cId="0" sldId="260"/>
            <ac:spMk id="31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5:17.216" v="415" actId="2711"/>
          <ac:spMkLst>
            <pc:docMk/>
            <pc:sldMk cId="0" sldId="260"/>
            <ac:spMk id="32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22:38.838" v="899" actId="20577"/>
          <ac:spMkLst>
            <pc:docMk/>
            <pc:sldMk cId="0" sldId="260"/>
            <ac:spMk id="33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0:22:20.108" v="402" actId="2711"/>
          <ac:spMkLst>
            <pc:docMk/>
            <pc:sldMk cId="0" sldId="260"/>
            <ac:spMk id="35" creationId="{00000000-0000-0000-0000-000000000000}"/>
          </ac:spMkLst>
        </pc:spChg>
        <pc:picChg chg="mod">
          <ac:chgData name="sanika sharma" userId="b9b15430e3c5610c" providerId="LiveId" clId="{F28D8322-04BE-4E90-8475-371433B39880}" dt="2025-11-02T10:22:32.569" v="403" actId="1076"/>
          <ac:picMkLst>
            <pc:docMk/>
            <pc:sldMk cId="0" sldId="260"/>
            <ac:picMk id="3" creationId="{00000000-0000-0000-0000-000000000000}"/>
          </ac:picMkLst>
        </pc:picChg>
        <pc:picChg chg="add del mod">
          <ac:chgData name="sanika sharma" userId="b9b15430e3c5610c" providerId="LiveId" clId="{F28D8322-04BE-4E90-8475-371433B39880}" dt="2025-11-02T10:22:46.504" v="406" actId="478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sanika sharma" userId="b9b15430e3c5610c" providerId="LiveId" clId="{F28D8322-04BE-4E90-8475-371433B39880}" dt="2025-10-29T10:15:10.327" v="4" actId="14100"/>
          <ac:picMkLst>
            <pc:docMk/>
            <pc:sldMk cId="0" sldId="260"/>
            <ac:picMk id="6" creationId="{00000000-0000-0000-0000-000000000000}"/>
          </ac:picMkLst>
        </pc:picChg>
        <pc:picChg chg="mod">
          <ac:chgData name="sanika sharma" userId="b9b15430e3c5610c" providerId="LiveId" clId="{F28D8322-04BE-4E90-8475-371433B39880}" dt="2025-10-29T10:15:41.988" v="9" actId="1076"/>
          <ac:picMkLst>
            <pc:docMk/>
            <pc:sldMk cId="0" sldId="260"/>
            <ac:picMk id="10" creationId="{00000000-0000-0000-0000-000000000000}"/>
          </ac:picMkLst>
        </pc:picChg>
        <pc:picChg chg="mod">
          <ac:chgData name="sanika sharma" userId="b9b15430e3c5610c" providerId="LiveId" clId="{F28D8322-04BE-4E90-8475-371433B39880}" dt="2025-10-29T10:15:01.351" v="2" actId="1076"/>
          <ac:picMkLst>
            <pc:docMk/>
            <pc:sldMk cId="0" sldId="260"/>
            <ac:picMk id="11" creationId="{00000000-0000-0000-0000-000000000000}"/>
          </ac:picMkLst>
        </pc:picChg>
        <pc:picChg chg="mod">
          <ac:chgData name="sanika sharma" userId="b9b15430e3c5610c" providerId="LiveId" clId="{F28D8322-04BE-4E90-8475-371433B39880}" dt="2025-11-02T10:21:16.560" v="398" actId="1076"/>
          <ac:picMkLst>
            <pc:docMk/>
            <pc:sldMk cId="0" sldId="260"/>
            <ac:picMk id="14" creationId="{00000000-0000-0000-0000-000000000000}"/>
          </ac:picMkLst>
        </pc:picChg>
        <pc:picChg chg="mod">
          <ac:chgData name="sanika sharma" userId="b9b15430e3c5610c" providerId="LiveId" clId="{F28D8322-04BE-4E90-8475-371433B39880}" dt="2025-10-29T10:15:49.968" v="10" actId="1076"/>
          <ac:picMkLst>
            <pc:docMk/>
            <pc:sldMk cId="0" sldId="260"/>
            <ac:picMk id="16" creationId="{00000000-0000-0000-0000-000000000000}"/>
          </ac:picMkLst>
        </pc:picChg>
      </pc:sldChg>
      <pc:sldChg chg="delSp modSp mod ord">
        <pc:chgData name="sanika sharma" userId="b9b15430e3c5610c" providerId="LiveId" clId="{F28D8322-04BE-4E90-8475-371433B39880}" dt="2025-11-03T11:16:27.744" v="1081" actId="20577"/>
        <pc:sldMkLst>
          <pc:docMk/>
          <pc:sldMk cId="0" sldId="261"/>
        </pc:sldMkLst>
        <pc:spChg chg="mod">
          <ac:chgData name="sanika sharma" userId="b9b15430e3c5610c" providerId="LiveId" clId="{F28D8322-04BE-4E90-8475-371433B39880}" dt="2025-11-02T10:27:37.290" v="422" actId="2711"/>
          <ac:spMkLst>
            <pc:docMk/>
            <pc:sldMk cId="0" sldId="261"/>
            <ac:spMk id="4" creationId="{00000000-0000-0000-0000-000000000000}"/>
          </ac:spMkLst>
        </pc:spChg>
        <pc:graphicFrameChg chg="mod modGraphic">
          <ac:chgData name="sanika sharma" userId="b9b15430e3c5610c" providerId="LiveId" clId="{F28D8322-04BE-4E90-8475-371433B39880}" dt="2025-11-03T11:16:27.744" v="1081" actId="20577"/>
          <ac:graphicFrameMkLst>
            <pc:docMk/>
            <pc:sldMk cId="0" sldId="261"/>
            <ac:graphicFrameMk id="7" creationId="{00000000-0000-0000-0000-000000000000}"/>
          </ac:graphicFrameMkLst>
        </pc:graphicFrameChg>
      </pc:sldChg>
      <pc:sldChg chg="modSp mod">
        <pc:chgData name="sanika sharma" userId="b9b15430e3c5610c" providerId="LiveId" clId="{F28D8322-04BE-4E90-8475-371433B39880}" dt="2025-11-02T17:43:34.730" v="1005" actId="20577"/>
        <pc:sldMkLst>
          <pc:docMk/>
          <pc:sldMk cId="0" sldId="262"/>
        </pc:sldMkLst>
        <pc:spChg chg="mod">
          <ac:chgData name="sanika sharma" userId="b9b15430e3c5610c" providerId="LiveId" clId="{F28D8322-04BE-4E90-8475-371433B39880}" dt="2025-11-02T17:43:34.730" v="1005" actId="20577"/>
          <ac:spMkLst>
            <pc:docMk/>
            <pc:sldMk cId="0" sldId="262"/>
            <ac:spMk id="16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1:04:36.564" v="668" actId="255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6:31:36.917" v="837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6:32:50.658" v="840" actId="1076"/>
          <ac:spMkLst>
            <pc:docMk/>
            <pc:sldMk cId="0" sldId="262"/>
            <ac:spMk id="19" creationId="{00000000-0000-0000-0000-000000000000}"/>
          </ac:spMkLst>
        </pc:spChg>
      </pc:sldChg>
      <pc:sldChg chg="addSp delSp modSp mod">
        <pc:chgData name="sanika sharma" userId="b9b15430e3c5610c" providerId="LiveId" clId="{F28D8322-04BE-4E90-8475-371433B39880}" dt="2025-11-02T17:43:41.325" v="1007" actId="20577"/>
        <pc:sldMkLst>
          <pc:docMk/>
          <pc:sldMk cId="0" sldId="263"/>
        </pc:sldMkLst>
        <pc:spChg chg="mod">
          <ac:chgData name="sanika sharma" userId="b9b15430e3c5610c" providerId="LiveId" clId="{F28D8322-04BE-4E90-8475-371433B39880}" dt="2025-11-02T17:43:41.325" v="1007" actId="2057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16:37.712" v="882" actId="255"/>
          <ac:spMkLst>
            <pc:docMk/>
            <pc:sldMk cId="0" sldId="263"/>
            <ac:spMk id="11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15:14.124" v="878" actId="1076"/>
          <ac:spMkLst>
            <pc:docMk/>
            <pc:sldMk cId="0" sldId="263"/>
            <ac:spMk id="12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15:38.209" v="880" actId="20577"/>
          <ac:spMkLst>
            <pc:docMk/>
            <pc:sldMk cId="0" sldId="263"/>
            <ac:spMk id="13" creationId="{00000000-0000-0000-0000-000000000000}"/>
          </ac:spMkLst>
        </pc:spChg>
        <pc:spChg chg="add mod">
          <ac:chgData name="sanika sharma" userId="b9b15430e3c5610c" providerId="LiveId" clId="{F28D8322-04BE-4E90-8475-371433B39880}" dt="2025-11-02T16:54:00.267" v="862"/>
          <ac:spMkLst>
            <pc:docMk/>
            <pc:sldMk cId="0" sldId="263"/>
            <ac:spMk id="16" creationId="{6231C649-588E-B10C-CE48-E439604B837E}"/>
          </ac:spMkLst>
        </pc:spChg>
        <pc:picChg chg="add mod">
          <ac:chgData name="sanika sharma" userId="b9b15430e3c5610c" providerId="LiveId" clId="{F28D8322-04BE-4E90-8475-371433B39880}" dt="2025-11-02T17:23:48.769" v="902" actId="1440"/>
          <ac:picMkLst>
            <pc:docMk/>
            <pc:sldMk cId="0" sldId="263"/>
            <ac:picMk id="18" creationId="{E0573B8D-9F6A-6422-A7A2-4B87578AFDC7}"/>
          </ac:picMkLst>
        </pc:picChg>
        <pc:picChg chg="add mod">
          <ac:chgData name="sanika sharma" userId="b9b15430e3c5610c" providerId="LiveId" clId="{F28D8322-04BE-4E90-8475-371433B39880}" dt="2025-11-02T17:23:52.194" v="903" actId="1440"/>
          <ac:picMkLst>
            <pc:docMk/>
            <pc:sldMk cId="0" sldId="263"/>
            <ac:picMk id="20" creationId="{5D2CFFA7-8C5B-7962-CCFA-4D2AF3D1DF11}"/>
          </ac:picMkLst>
        </pc:picChg>
      </pc:sldChg>
      <pc:sldChg chg="modSp mod">
        <pc:chgData name="sanika sharma" userId="b9b15430e3c5610c" providerId="LiveId" clId="{F28D8322-04BE-4E90-8475-371433B39880}" dt="2025-11-02T17:43:46.557" v="1009" actId="20577"/>
        <pc:sldMkLst>
          <pc:docMk/>
          <pc:sldMk cId="0" sldId="264"/>
        </pc:sldMkLst>
        <pc:spChg chg="mod">
          <ac:chgData name="sanika sharma" userId="b9b15430e3c5610c" providerId="LiveId" clId="{F28D8322-04BE-4E90-8475-371433B39880}" dt="2025-11-02T17:43:46.557" v="1009" actId="20577"/>
          <ac:spMkLst>
            <pc:docMk/>
            <pc:sldMk cId="0" sldId="264"/>
            <ac:spMk id="13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28:40.919" v="906"/>
          <ac:spMkLst>
            <pc:docMk/>
            <pc:sldMk cId="0" sldId="264"/>
            <ac:spMk id="14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29:07.075" v="910" actId="1076"/>
          <ac:spMkLst>
            <pc:docMk/>
            <pc:sldMk cId="0" sldId="264"/>
            <ac:spMk id="15" creationId="{00000000-0000-0000-0000-000000000000}"/>
          </ac:spMkLst>
        </pc:spChg>
        <pc:spChg chg="mod">
          <ac:chgData name="sanika sharma" userId="b9b15430e3c5610c" providerId="LiveId" clId="{F28D8322-04BE-4E90-8475-371433B39880}" dt="2025-11-02T17:29:59.793" v="917" actId="255"/>
          <ac:spMkLst>
            <pc:docMk/>
            <pc:sldMk cId="0" sldId="264"/>
            <ac:spMk id="18" creationId="{00000000-0000-0000-0000-000000000000}"/>
          </ac:spMkLst>
        </pc:spChg>
        <pc:picChg chg="mod">
          <ac:chgData name="sanika sharma" userId="b9b15430e3c5610c" providerId="LiveId" clId="{F28D8322-04BE-4E90-8475-371433B39880}" dt="2025-11-02T17:28:54.494" v="908" actId="1076"/>
          <ac:picMkLst>
            <pc:docMk/>
            <pc:sldMk cId="0" sldId="264"/>
            <ac:picMk id="8" creationId="{00000000-0000-0000-0000-000000000000}"/>
          </ac:picMkLst>
        </pc:picChg>
      </pc:sldChg>
      <pc:sldChg chg="delSp modSp mod">
        <pc:chgData name="sanika sharma" userId="b9b15430e3c5610c" providerId="LiveId" clId="{F28D8322-04BE-4E90-8475-371433B39880}" dt="2025-11-02T17:38:39.405" v="947" actId="20577"/>
        <pc:sldMkLst>
          <pc:docMk/>
          <pc:sldMk cId="0" sldId="265"/>
        </pc:sldMkLst>
        <pc:spChg chg="mod">
          <ac:chgData name="sanika sharma" userId="b9b15430e3c5610c" providerId="LiveId" clId="{F28D8322-04BE-4E90-8475-371433B39880}" dt="2025-11-02T17:38:39.405" v="947" actId="20577"/>
          <ac:spMkLst>
            <pc:docMk/>
            <pc:sldMk cId="0" sldId="265"/>
            <ac:spMk id="4" creationId="{00000000-0000-0000-0000-000000000000}"/>
          </ac:spMkLst>
        </pc:spChg>
      </pc:sldChg>
      <pc:sldChg chg="addSp delSp modSp new mod ord">
        <pc:chgData name="sanika sharma" userId="b9b15430e3c5610c" providerId="LiveId" clId="{F28D8322-04BE-4E90-8475-371433B39880}" dt="2025-11-02T16:03:56.190" v="778" actId="1076"/>
        <pc:sldMkLst>
          <pc:docMk/>
          <pc:sldMk cId="3406718281" sldId="266"/>
        </pc:sldMkLst>
        <pc:spChg chg="add mod">
          <ac:chgData name="sanika sharma" userId="b9b15430e3c5610c" providerId="LiveId" clId="{F28D8322-04BE-4E90-8475-371433B39880}" dt="2025-11-02T16:03:56.190" v="778" actId="1076"/>
          <ac:spMkLst>
            <pc:docMk/>
            <pc:sldMk cId="3406718281" sldId="266"/>
            <ac:spMk id="2" creationId="{6627E0C5-1C97-23D4-1ABA-0904A47F8A7B}"/>
          </ac:spMkLst>
        </pc:spChg>
        <pc:spChg chg="add mod">
          <ac:chgData name="sanika sharma" userId="b9b15430e3c5610c" providerId="LiveId" clId="{F28D8322-04BE-4E90-8475-371433B39880}" dt="2025-11-02T15:42:30.458" v="681" actId="1076"/>
          <ac:spMkLst>
            <pc:docMk/>
            <pc:sldMk cId="3406718281" sldId="266"/>
            <ac:spMk id="7" creationId="{E2F1180E-2C51-7AD7-9496-DE4B56304B5B}"/>
          </ac:spMkLst>
        </pc:spChg>
        <pc:spChg chg="add mod">
          <ac:chgData name="sanika sharma" userId="b9b15430e3c5610c" providerId="LiveId" clId="{F28D8322-04BE-4E90-8475-371433B39880}" dt="2025-11-02T15:42:37.281" v="682" actId="1076"/>
          <ac:spMkLst>
            <pc:docMk/>
            <pc:sldMk cId="3406718281" sldId="266"/>
            <ac:spMk id="8" creationId="{2A456774-6B40-F688-2D55-0C111E3DC9A7}"/>
          </ac:spMkLst>
        </pc:spChg>
        <pc:spChg chg="add mod">
          <ac:chgData name="sanika sharma" userId="b9b15430e3c5610c" providerId="LiveId" clId="{F28D8322-04BE-4E90-8475-371433B39880}" dt="2025-11-02T16:02:39.403" v="777" actId="20577"/>
          <ac:spMkLst>
            <pc:docMk/>
            <pc:sldMk cId="3406718281" sldId="266"/>
            <ac:spMk id="11" creationId="{3574E23A-1550-3F4D-9303-DBC594951938}"/>
          </ac:spMkLst>
        </pc:spChg>
        <pc:spChg chg="add mod">
          <ac:chgData name="sanika sharma" userId="b9b15430e3c5610c" providerId="LiveId" clId="{F28D8322-04BE-4E90-8475-371433B39880}" dt="2025-11-02T16:02:20.875" v="776" actId="1076"/>
          <ac:spMkLst>
            <pc:docMk/>
            <pc:sldMk cId="3406718281" sldId="266"/>
            <ac:spMk id="13" creationId="{C9B57CF6-9FCC-593A-5DE8-658399203E99}"/>
          </ac:spMkLst>
        </pc:spChg>
        <pc:picChg chg="add mod">
          <ac:chgData name="sanika sharma" userId="b9b15430e3c5610c" providerId="LiveId" clId="{F28D8322-04BE-4E90-8475-371433B39880}" dt="2025-11-02T15:59:42.023" v="744" actId="1076"/>
          <ac:picMkLst>
            <pc:docMk/>
            <pc:sldMk cId="3406718281" sldId="266"/>
            <ac:picMk id="4" creationId="{633146C1-297B-EBF4-0E26-46E249702E6D}"/>
          </ac:picMkLst>
        </pc:picChg>
        <pc:picChg chg="add mod">
          <ac:chgData name="sanika sharma" userId="b9b15430e3c5610c" providerId="LiveId" clId="{F28D8322-04BE-4E90-8475-371433B39880}" dt="2025-11-02T15:59:51.230" v="746" actId="14100"/>
          <ac:picMkLst>
            <pc:docMk/>
            <pc:sldMk cId="3406718281" sldId="266"/>
            <ac:picMk id="6" creationId="{62296BB9-8144-E4B7-3214-CFA69AB04F4E}"/>
          </ac:picMkLst>
        </pc:picChg>
        <pc:picChg chg="add mod">
          <ac:chgData name="sanika sharma" userId="b9b15430e3c5610c" providerId="LiveId" clId="{F28D8322-04BE-4E90-8475-371433B39880}" dt="2025-11-02T16:01:29.269" v="762" actId="1076"/>
          <ac:picMkLst>
            <pc:docMk/>
            <pc:sldMk cId="3406718281" sldId="266"/>
            <ac:picMk id="9" creationId="{167C0E49-CFA0-1ABC-9079-53B68AB0EBF9}"/>
          </ac:picMkLst>
        </pc:picChg>
        <pc:picChg chg="add mod">
          <ac:chgData name="sanika sharma" userId="b9b15430e3c5610c" providerId="LiveId" clId="{F28D8322-04BE-4E90-8475-371433B39880}" dt="2025-11-02T15:59:30.838" v="741" actId="1076"/>
          <ac:picMkLst>
            <pc:docMk/>
            <pc:sldMk cId="3406718281" sldId="266"/>
            <ac:picMk id="10" creationId="{ED494541-A18F-3017-B1F8-D5CB142A4304}"/>
          </ac:picMkLst>
        </pc:picChg>
      </pc:sldChg>
      <pc:sldChg chg="addSp delSp modSp new mod ord">
        <pc:chgData name="sanika sharma" userId="b9b15430e3c5610c" providerId="LiveId" clId="{F28D8322-04BE-4E90-8475-371433B39880}" dt="2025-11-02T17:43:27.588" v="1003" actId="207"/>
        <pc:sldMkLst>
          <pc:docMk/>
          <pc:sldMk cId="2277036662" sldId="267"/>
        </pc:sldMkLst>
        <pc:spChg chg="add mod">
          <ac:chgData name="sanika sharma" userId="b9b15430e3c5610c" providerId="LiveId" clId="{F28D8322-04BE-4E90-8475-371433B39880}" dt="2025-11-02T17:42:06.323" v="996" actId="1076"/>
          <ac:spMkLst>
            <pc:docMk/>
            <pc:sldMk cId="2277036662" sldId="267"/>
            <ac:spMk id="3" creationId="{6F839902-D0FE-E12E-1A0E-1301AA94C45E}"/>
          </ac:spMkLst>
        </pc:spChg>
        <pc:spChg chg="add mod">
          <ac:chgData name="sanika sharma" userId="b9b15430e3c5610c" providerId="LiveId" clId="{F28D8322-04BE-4E90-8475-371433B39880}" dt="2025-11-02T17:42:18.992" v="997" actId="255"/>
          <ac:spMkLst>
            <pc:docMk/>
            <pc:sldMk cId="2277036662" sldId="267"/>
            <ac:spMk id="5" creationId="{8BF172EE-91D2-50B0-F2D4-3EF62FCDF943}"/>
          </ac:spMkLst>
        </pc:spChg>
        <pc:spChg chg="add mod">
          <ac:chgData name="sanika sharma" userId="b9b15430e3c5610c" providerId="LiveId" clId="{F28D8322-04BE-4E90-8475-371433B39880}" dt="2025-11-02T17:43:27.588" v="1003" actId="207"/>
          <ac:spMkLst>
            <pc:docMk/>
            <pc:sldMk cId="2277036662" sldId="267"/>
            <ac:spMk id="8" creationId="{88F25192-9F06-A84F-C31E-435AF3BCC716}"/>
          </ac:spMkLst>
        </pc:spChg>
        <pc:picChg chg="add mod">
          <ac:chgData name="sanika sharma" userId="b9b15430e3c5610c" providerId="LiveId" clId="{F28D8322-04BE-4E90-8475-371433B39880}" dt="2025-11-02T16:27:32.486" v="832" actId="14100"/>
          <ac:picMkLst>
            <pc:docMk/>
            <pc:sldMk cId="2277036662" sldId="267"/>
            <ac:picMk id="7" creationId="{C4506BEC-2213-2CEF-2D5A-0189B8CCF098}"/>
          </ac:picMkLst>
        </pc:picChg>
      </pc:sldChg>
      <pc:sldChg chg="modSp add mod">
        <pc:chgData name="sanika sharma" userId="b9b15430e3c5610c" providerId="LiveId" clId="{F28D8322-04BE-4E90-8475-371433B39880}" dt="2025-11-02T17:43:51.152" v="1011" actId="20577"/>
        <pc:sldMkLst>
          <pc:docMk/>
          <pc:sldMk cId="3716154533" sldId="269"/>
        </pc:sldMkLst>
        <pc:spChg chg="mod">
          <ac:chgData name="sanika sharma" userId="b9b15430e3c5610c" providerId="LiveId" clId="{F28D8322-04BE-4E90-8475-371433B39880}" dt="2025-11-02T17:43:51.152" v="1011" actId="20577"/>
          <ac:spMkLst>
            <pc:docMk/>
            <pc:sldMk cId="3716154533" sldId="269"/>
            <ac:spMk id="13" creationId="{D03121C8-7F55-2BA9-9DDF-810196F2BE9B}"/>
          </ac:spMkLst>
        </pc:spChg>
        <pc:spChg chg="mod">
          <ac:chgData name="sanika sharma" userId="b9b15430e3c5610c" providerId="LiveId" clId="{F28D8322-04BE-4E90-8475-371433B39880}" dt="2025-11-02T17:35:12.472" v="938" actId="20577"/>
          <ac:spMkLst>
            <pc:docMk/>
            <pc:sldMk cId="3716154533" sldId="269"/>
            <ac:spMk id="14" creationId="{463320A5-27C3-C6FE-F744-9279207304E9}"/>
          </ac:spMkLst>
        </pc:spChg>
        <pc:spChg chg="mod">
          <ac:chgData name="sanika sharma" userId="b9b15430e3c5610c" providerId="LiveId" clId="{F28D8322-04BE-4E90-8475-371433B39880}" dt="2025-11-02T17:36:55.016" v="939"/>
          <ac:spMkLst>
            <pc:docMk/>
            <pc:sldMk cId="3716154533" sldId="269"/>
            <ac:spMk id="15" creationId="{3D33B788-22C3-12FC-467D-88DB0C1FAD89}"/>
          </ac:spMkLst>
        </pc:spChg>
        <pc:spChg chg="mod">
          <ac:chgData name="sanika sharma" userId="b9b15430e3c5610c" providerId="LiveId" clId="{F28D8322-04BE-4E90-8475-371433B39880}" dt="2025-11-02T17:38:22.968" v="944" actId="20577"/>
          <ac:spMkLst>
            <pc:docMk/>
            <pc:sldMk cId="3716154533" sldId="269"/>
            <ac:spMk id="18" creationId="{0DD38A67-6F27-248A-6EB0-3806968C9E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93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13945-71FD-7A3D-E398-B43E9C1A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CF700-D90C-CF02-DC77-92D69BE05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163C9-7653-5E73-ACD3-7DED8164D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57F4E-1898-3512-ABA9-1B5E86027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49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330952"/>
            <a:ext cx="13048488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62456" y="5614416"/>
            <a:ext cx="310896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 smtClean="0">
                <a:solidFill>
                  <a:srgbClr val="031A3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 : </a:t>
            </a:r>
            <a:r>
              <a:rPr lang="en-US" sz="2230" dirty="0" err="1" smtClean="0">
                <a:solidFill>
                  <a:srgbClr val="031A3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Middi</a:t>
            </a:r>
            <a:r>
              <a:rPr lang="en-US" sz="2230" dirty="0" smtClean="0">
                <a:solidFill>
                  <a:srgbClr val="031A3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r>
              <a:rPr lang="en-US" sz="2230" dirty="0" err="1" smtClean="0">
                <a:solidFill>
                  <a:srgbClr val="031A3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Yogananda</a:t>
            </a:r>
            <a:r>
              <a:rPr lang="en-US" sz="2230" dirty="0" smtClean="0">
                <a:solidFill>
                  <a:srgbClr val="031A3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Reddy</a:t>
            </a:r>
            <a:endParaRPr lang="en-US" sz="2230" dirty="0"/>
          </a:p>
        </p:txBody>
      </p:sp>
      <p:sp>
        <p:nvSpPr>
          <p:cNvPr id="7" name="Text 1"/>
          <p:cNvSpPr/>
          <p:nvPr/>
        </p:nvSpPr>
        <p:spPr>
          <a:xfrm>
            <a:off x="1362456" y="6007608"/>
            <a:ext cx="31089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endParaRPr lang="en-US" sz="1330" dirty="0"/>
          </a:p>
        </p:txBody>
      </p:sp>
      <p:sp>
        <p:nvSpPr>
          <p:cNvPr id="8" name="Text 2"/>
          <p:cNvSpPr/>
          <p:nvPr/>
        </p:nvSpPr>
        <p:spPr>
          <a:xfrm>
            <a:off x="795528" y="409651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  <a:ea typeface="思源黑体-思源黑体-SemiBold" pitchFamily="34" charset="-122"/>
                <a:cs typeface="思源黑体-思源黑体-SemiBold" pitchFamily="34" charset="-120"/>
              </a:rPr>
              <a:t>Bankruptcy Prediction System</a:t>
            </a:r>
            <a:endParaRPr lang="en-US" sz="6160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2" y="3264408"/>
            <a:ext cx="7114032" cy="12435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4700016"/>
            <a:ext cx="7114032" cy="8778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5769864"/>
            <a:ext cx="7114032" cy="8778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3264408"/>
            <a:ext cx="146304" cy="12435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4700016"/>
            <a:ext cx="146304" cy="8778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5769864"/>
            <a:ext cx="146304" cy="8778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784848" y="1116795"/>
            <a:ext cx="7114033" cy="565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ea typeface="思源黑体-思源黑体-SemiBold" pitchFamily="34" charset="-122"/>
                <a:cs typeface="思源黑体-思源黑体-SemiBold" pitchFamily="34" charset="-120"/>
              </a:rPr>
              <a:t>7. Streamlit Dashboard Demo</a:t>
            </a:r>
            <a:endParaRPr lang="en-US" sz="360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1" name="Text 1"/>
          <p:cNvSpPr/>
          <p:nvPr/>
        </p:nvSpPr>
        <p:spPr>
          <a:xfrm>
            <a:off x="6986016" y="3520440"/>
            <a:ext cx="661111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31A3B"/>
                </a:solidFill>
                <a:ea typeface="思源黑体-思源黑体-Medium" pitchFamily="34" charset="-122"/>
                <a:cs typeface="思源黑体-思源黑体-Medium" pitchFamily="34" charset="-120"/>
              </a:rPr>
              <a:t>Web app allows users to select financial risk factors to view bankruptcy probability.</a:t>
            </a:r>
            <a:endParaRPr lang="en-US" sz="2000" dirty="0"/>
          </a:p>
        </p:txBody>
      </p:sp>
      <p:sp>
        <p:nvSpPr>
          <p:cNvPr id="12" name="Text 2"/>
          <p:cNvSpPr/>
          <p:nvPr/>
        </p:nvSpPr>
        <p:spPr>
          <a:xfrm>
            <a:off x="6986016" y="5194684"/>
            <a:ext cx="66111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/>
              <a:t>Dashboard instantly displays bankruptcy status (Bankrupt/Non-Bankrupt) </a:t>
            </a:r>
          </a:p>
          <a:p>
            <a:r>
              <a:rPr lang="en-US" dirty="0"/>
              <a:t>along with the confidence percentage.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780" dirty="0"/>
          </a:p>
        </p:txBody>
      </p:sp>
      <p:sp>
        <p:nvSpPr>
          <p:cNvPr id="13" name="Text 3"/>
          <p:cNvSpPr/>
          <p:nvPr/>
        </p:nvSpPr>
        <p:spPr>
          <a:xfrm>
            <a:off x="6986016" y="6025896"/>
            <a:ext cx="661111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/>
              <a:t>Interactive gauge chart visualizes prediction probability </a:t>
            </a:r>
          </a:p>
          <a:p>
            <a:r>
              <a:rPr lang="en-US" dirty="0"/>
              <a:t>for easy interpretation.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1C649-588E-B10C-CE48-E439604B837E}"/>
              </a:ext>
            </a:extLst>
          </p:cNvPr>
          <p:cNvSpPr txBox="1"/>
          <p:nvPr/>
        </p:nvSpPr>
        <p:spPr>
          <a:xfrm>
            <a:off x="6858000" y="365202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573B8D-9F6A-6422-A7A2-4B87578AF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46" y="648130"/>
            <a:ext cx="6099383" cy="32808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2CFFA7-8C5B-7962-CCFA-4D2AF3D1D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849" y="4407653"/>
            <a:ext cx="6232776" cy="31227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1792224"/>
            <a:ext cx="8101584" cy="14630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3438144"/>
            <a:ext cx="8101584" cy="14630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5074920"/>
            <a:ext cx="8101584" cy="14630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2441448"/>
            <a:ext cx="8046720" cy="7772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4087368"/>
            <a:ext cx="8046720" cy="7772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5724144"/>
            <a:ext cx="8046720" cy="7772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1783080"/>
            <a:ext cx="8101584" cy="67665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3429000"/>
            <a:ext cx="8101584" cy="67665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065776"/>
            <a:ext cx="8101584" cy="676656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896112"/>
            <a:ext cx="8074152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4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ea typeface="思源黑体-思源黑体-SemiBold" pitchFamily="34" charset="-122"/>
                <a:cs typeface="思源黑体-思源黑体-SemiBold" pitchFamily="34" charset="-120"/>
              </a:rPr>
              <a:t>8. Conclusion</a:t>
            </a:r>
            <a:endParaRPr lang="en-US" sz="424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4" name="Text 1"/>
          <p:cNvSpPr/>
          <p:nvPr/>
        </p:nvSpPr>
        <p:spPr>
          <a:xfrm>
            <a:off x="1024128" y="2660904"/>
            <a:ext cx="76169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/>
              <a:t>The model predicts bankruptcy accurately by analyzing key financial risk factors.</a:t>
            </a:r>
          </a:p>
        </p:txBody>
      </p:sp>
      <p:sp>
        <p:nvSpPr>
          <p:cNvPr id="15" name="Text 2"/>
          <p:cNvSpPr/>
          <p:nvPr/>
        </p:nvSpPr>
        <p:spPr>
          <a:xfrm>
            <a:off x="928116" y="4345630"/>
            <a:ext cx="76169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/>
              <a:t>This approach enables companies and investors to make better, data-driven decisions.</a:t>
            </a:r>
          </a:p>
        </p:txBody>
      </p:sp>
      <p:sp>
        <p:nvSpPr>
          <p:cNvPr id="16" name="Text 3"/>
          <p:cNvSpPr/>
          <p:nvPr/>
        </p:nvSpPr>
        <p:spPr>
          <a:xfrm>
            <a:off x="4736592" y="1892808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54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540" dirty="0"/>
          </a:p>
        </p:txBody>
      </p:sp>
      <p:sp>
        <p:nvSpPr>
          <p:cNvPr id="17" name="Text 4"/>
          <p:cNvSpPr/>
          <p:nvPr/>
        </p:nvSpPr>
        <p:spPr>
          <a:xfrm>
            <a:off x="4736592" y="3529584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54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540" dirty="0"/>
          </a:p>
        </p:txBody>
      </p:sp>
      <p:sp>
        <p:nvSpPr>
          <p:cNvPr id="18" name="Text 5"/>
          <p:cNvSpPr/>
          <p:nvPr/>
        </p:nvSpPr>
        <p:spPr>
          <a:xfrm>
            <a:off x="870910" y="6035040"/>
            <a:ext cx="76169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750" dirty="0"/>
              <a:t>The dashboard helps users interpret prediction results quickly through interactive visuals.</a:t>
            </a:r>
          </a:p>
        </p:txBody>
      </p:sp>
      <p:sp>
        <p:nvSpPr>
          <p:cNvPr id="19" name="Text 6"/>
          <p:cNvSpPr/>
          <p:nvPr/>
        </p:nvSpPr>
        <p:spPr>
          <a:xfrm>
            <a:off x="795528" y="6757416"/>
            <a:ext cx="80741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10"/>
              </a:lnSpc>
              <a:buNone/>
            </a:pPr>
            <a:endParaRPr lang="en-US" sz="1690" dirty="0"/>
          </a:p>
        </p:txBody>
      </p:sp>
      <p:sp>
        <p:nvSpPr>
          <p:cNvPr id="20" name="Text 7"/>
          <p:cNvSpPr/>
          <p:nvPr/>
        </p:nvSpPr>
        <p:spPr>
          <a:xfrm>
            <a:off x="4736592" y="5175504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54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5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04255-E9D7-118C-15C4-70B4783C2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A878585-A74C-D575-184B-78483525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AEAF956-25FE-F622-9C35-96DE302E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C93811D-47DD-DE54-237C-6320EB05B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1792224"/>
            <a:ext cx="8101584" cy="146304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5698394A-F00E-0456-53CE-D87CDF9DF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3438144"/>
            <a:ext cx="8101584" cy="146304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DAC1CD43-A9B6-F14C-4394-B3733D54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5074920"/>
            <a:ext cx="8101584" cy="146304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4C22AD6F-EBC3-894A-CDE3-A7993C42B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2441448"/>
            <a:ext cx="8046720" cy="77724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31918BDC-3AF1-F1E7-B0DC-F30E1B5F2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4087368"/>
            <a:ext cx="8046720" cy="77724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78006E03-2023-4BC0-33D7-045C495B0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5724144"/>
            <a:ext cx="8046720" cy="77724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90D052C3-DCAF-40A1-6AF0-541C1CF98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1783080"/>
            <a:ext cx="8101584" cy="676656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16BC3C37-4409-C9BF-58D4-AEF10DDD2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3429000"/>
            <a:ext cx="8101584" cy="676656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B2566913-CA90-2DD5-2E0C-DA9103B90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065776"/>
            <a:ext cx="8101584" cy="676656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D03121C8-7F55-2BA9-9DDF-810196F2BE9B}"/>
              </a:ext>
            </a:extLst>
          </p:cNvPr>
          <p:cNvSpPr/>
          <p:nvPr/>
        </p:nvSpPr>
        <p:spPr>
          <a:xfrm>
            <a:off x="795528" y="896112"/>
            <a:ext cx="8074152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4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ea typeface="思源黑体-思源黑体-SemiBold" pitchFamily="34" charset="-122"/>
                <a:cs typeface="思源黑体-思源黑体-SemiBold" pitchFamily="34" charset="-120"/>
              </a:rPr>
              <a:t> 9. Future scope</a:t>
            </a:r>
            <a:endParaRPr lang="en-US" sz="424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463320A5-27C3-C6FE-F744-9279207304E9}"/>
              </a:ext>
            </a:extLst>
          </p:cNvPr>
          <p:cNvSpPr/>
          <p:nvPr/>
        </p:nvSpPr>
        <p:spPr>
          <a:xfrm>
            <a:off x="1024128" y="2660904"/>
            <a:ext cx="76169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/>
              <a:t>Expanding the dataset to include more types of financial data can further </a:t>
            </a:r>
          </a:p>
          <a:p>
            <a:r>
              <a:rPr lang="en-US" dirty="0"/>
              <a:t>improve prediction quality.</a:t>
            </a: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3D33B788-22C3-12FC-467D-88DB0C1FAD89}"/>
              </a:ext>
            </a:extLst>
          </p:cNvPr>
          <p:cNvSpPr/>
          <p:nvPr/>
        </p:nvSpPr>
        <p:spPr>
          <a:xfrm>
            <a:off x="928116" y="4345630"/>
            <a:ext cx="76169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/>
              <a:t>Testing advanced machine learning models may enhance accuracy and reliability.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FF566211-F70B-AEA4-8C4C-8363850379EA}"/>
              </a:ext>
            </a:extLst>
          </p:cNvPr>
          <p:cNvSpPr/>
          <p:nvPr/>
        </p:nvSpPr>
        <p:spPr>
          <a:xfrm>
            <a:off x="4736592" y="1892808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54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54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E63C79CF-A4C7-F2DA-2E13-960DCCD4E67C}"/>
              </a:ext>
            </a:extLst>
          </p:cNvPr>
          <p:cNvSpPr/>
          <p:nvPr/>
        </p:nvSpPr>
        <p:spPr>
          <a:xfrm>
            <a:off x="4736592" y="3529584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54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54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0DD38A67-6F27-248A-6EB0-3806968C9E6A}"/>
              </a:ext>
            </a:extLst>
          </p:cNvPr>
          <p:cNvSpPr/>
          <p:nvPr/>
        </p:nvSpPr>
        <p:spPr>
          <a:xfrm>
            <a:off x="903137" y="5971032"/>
            <a:ext cx="76169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/>
              <a:t> Integrating the model with external financial systems via API, allowing seamless</a:t>
            </a:r>
          </a:p>
          <a:p>
            <a:r>
              <a:rPr lang="en-US" dirty="0"/>
              <a:t> access to predictions for businesses and analysts.</a:t>
            </a:r>
            <a:endParaRPr lang="en-US" sz="175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BBB105B-9FAC-39C8-3A2B-992051874090}"/>
              </a:ext>
            </a:extLst>
          </p:cNvPr>
          <p:cNvSpPr/>
          <p:nvPr/>
        </p:nvSpPr>
        <p:spPr>
          <a:xfrm>
            <a:off x="795528" y="6757416"/>
            <a:ext cx="80741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10"/>
              </a:lnSpc>
              <a:buNone/>
            </a:pPr>
            <a:endParaRPr lang="en-US" sz="169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87FB96D3-9B30-4710-F25D-F5C327BE3CD7}"/>
              </a:ext>
            </a:extLst>
          </p:cNvPr>
          <p:cNvSpPr/>
          <p:nvPr/>
        </p:nvSpPr>
        <p:spPr>
          <a:xfrm>
            <a:off x="4736592" y="5175504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54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540" dirty="0"/>
          </a:p>
        </p:txBody>
      </p:sp>
    </p:spTree>
    <p:extLst>
      <p:ext uri="{BB962C8B-B14F-4D97-AF65-F5344CB8AC3E}">
        <p14:creationId xmlns:p14="http://schemas.microsoft.com/office/powerpoint/2010/main" val="3716154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044F9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You!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945FB9-6439-DDE4-FD3B-D5A3B3BC8875}"/>
              </a:ext>
            </a:extLst>
          </p:cNvPr>
          <p:cNvSpPr/>
          <p:nvPr/>
        </p:nvSpPr>
        <p:spPr>
          <a:xfrm>
            <a:off x="668594" y="2533269"/>
            <a:ext cx="12526296" cy="50372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B9DD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0"/>
          <p:cNvSpPr/>
          <p:nvPr/>
        </p:nvSpPr>
        <p:spPr>
          <a:xfrm>
            <a:off x="795528" y="1545336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616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24128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Project Description and Dataset</a:t>
            </a:r>
            <a:endParaRPr lang="en-US" sz="223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 2"/>
          <p:cNvSpPr/>
          <p:nvPr/>
        </p:nvSpPr>
        <p:spPr>
          <a:xfrm>
            <a:off x="1024128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Methodology</a:t>
            </a:r>
            <a:endParaRPr lang="en-US" sz="223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 3"/>
          <p:cNvSpPr/>
          <p:nvPr/>
        </p:nvSpPr>
        <p:spPr>
          <a:xfrm>
            <a:off x="7662672" y="5088095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Results</a:t>
            </a:r>
            <a:endParaRPr lang="en-US" sz="223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 4"/>
          <p:cNvSpPr/>
          <p:nvPr/>
        </p:nvSpPr>
        <p:spPr>
          <a:xfrm>
            <a:off x="7662672" y="616477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8. Conclusion</a:t>
            </a:r>
            <a:endParaRPr lang="en-US" sz="223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5"/>
          <p:cNvSpPr/>
          <p:nvPr/>
        </p:nvSpPr>
        <p:spPr>
          <a:xfrm>
            <a:off x="7662672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Objectives</a:t>
            </a:r>
            <a:endParaRPr lang="en-US" sz="223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 6"/>
          <p:cNvSpPr/>
          <p:nvPr/>
        </p:nvSpPr>
        <p:spPr>
          <a:xfrm>
            <a:off x="7662672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Model Comparison Table</a:t>
            </a:r>
            <a:endParaRPr lang="en-US" sz="223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 7"/>
          <p:cNvSpPr/>
          <p:nvPr/>
        </p:nvSpPr>
        <p:spPr>
          <a:xfrm>
            <a:off x="925552" y="616477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Streamlit Dashboard Demo</a:t>
            </a:r>
            <a:endParaRPr lang="en-US" sz="223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E2598-8BFE-2626-5DEA-5260A7AFA208}"/>
              </a:ext>
            </a:extLst>
          </p:cNvPr>
          <p:cNvSpPr txBox="1"/>
          <p:nvPr/>
        </p:nvSpPr>
        <p:spPr>
          <a:xfrm>
            <a:off x="925552" y="5013394"/>
            <a:ext cx="3492116" cy="43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30" dirty="0">
                <a:latin typeface="思源黑体-思源黑体-SemiBold"/>
              </a:rPr>
              <a:t>5. Model Selection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19922" y="2119125"/>
            <a:ext cx="8229600" cy="399135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4965192"/>
            <a:ext cx="6409944" cy="16093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2" y="4965192"/>
            <a:ext cx="6409944" cy="16093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92" y="5038344"/>
            <a:ext cx="5678424" cy="160934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592" y="4965192"/>
            <a:ext cx="5678424" cy="16093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74" y="1521835"/>
            <a:ext cx="548640" cy="5486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74" y="2590860"/>
            <a:ext cx="548640" cy="54864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46888" y="37936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ea typeface="思源黑体-思源黑体-SemiBold" pitchFamily="34" charset="-122"/>
                <a:cs typeface="思源黑体-思源黑体-SemiBold" pitchFamily="34" charset="-120"/>
              </a:rPr>
              <a:t>1. Project Description and Dataset</a:t>
            </a:r>
            <a:endParaRPr lang="en-US" sz="400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1" name="Text 1"/>
          <p:cNvSpPr/>
          <p:nvPr/>
        </p:nvSpPr>
        <p:spPr>
          <a:xfrm>
            <a:off x="594360" y="1512691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670" dirty="0"/>
          </a:p>
        </p:txBody>
      </p:sp>
      <p:sp>
        <p:nvSpPr>
          <p:cNvPr id="12" name="Text 2"/>
          <p:cNvSpPr/>
          <p:nvPr/>
        </p:nvSpPr>
        <p:spPr>
          <a:xfrm>
            <a:off x="1335024" y="1521835"/>
            <a:ext cx="567842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31A3B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Predict company bankruptcy using key financial risk indicators.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619788" y="2593759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670" dirty="0"/>
          </a:p>
        </p:txBody>
      </p:sp>
      <p:sp>
        <p:nvSpPr>
          <p:cNvPr id="14" name="Text 4"/>
          <p:cNvSpPr/>
          <p:nvPr/>
        </p:nvSpPr>
        <p:spPr>
          <a:xfrm>
            <a:off x="1316848" y="2710261"/>
            <a:ext cx="5678424" cy="1453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31A3B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Dataset: 250 samples, features—Industrial Risk, Management Risk, Financial Flexibility, Credibility, Competitiveness, Operating Risk, Class (bankruptcy/non-bankruptcy).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56673A-47E7-6588-4E47-A38614691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944" y="4627602"/>
            <a:ext cx="8085386" cy="26972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" y="3447288"/>
            <a:ext cx="8101584" cy="8778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517136"/>
            <a:ext cx="8101584" cy="12435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249631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ea typeface="思源黑体-思源黑体-SemiBold" pitchFamily="34" charset="-122"/>
                <a:cs typeface="思源黑体-思源黑体-SemiBold" pitchFamily="34" charset="-120"/>
              </a:rPr>
              <a:t>2. Objectives</a:t>
            </a:r>
            <a:endParaRPr lang="en-US" sz="446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1042416" y="3703320"/>
            <a:ext cx="758952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600" dirty="0">
                <a:solidFill>
                  <a:srgbClr val="031A3B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Analyze which features contribute to bankruptcy.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1042416" y="4773168"/>
            <a:ext cx="75895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600" dirty="0">
                <a:solidFill>
                  <a:srgbClr val="031A3B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Compare multiple machine learning classifiers for prediction accuracy.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" y="3465576"/>
            <a:ext cx="6492240" cy="10149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572000"/>
            <a:ext cx="6492240" cy="12710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" y="6117336"/>
            <a:ext cx="6492240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064" y="3465576"/>
            <a:ext cx="6492240" cy="10149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064" y="4572000"/>
            <a:ext cx="6492240" cy="288036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832" y="4123944"/>
            <a:ext cx="6181344" cy="2011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7637" y="5372100"/>
            <a:ext cx="6181344" cy="207568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8307324"/>
            <a:ext cx="6181344" cy="20116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5512" y="4123944"/>
            <a:ext cx="6181344" cy="20116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5512" y="5221224"/>
            <a:ext cx="6181344" cy="20756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789" y="3525012"/>
            <a:ext cx="411480" cy="41148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544" y="4709160"/>
            <a:ext cx="411480" cy="41148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155" y="6215253"/>
            <a:ext cx="411480" cy="41148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224" y="3611880"/>
            <a:ext cx="411480" cy="41148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224" y="4709160"/>
            <a:ext cx="411480" cy="41148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795528" y="2953512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ea typeface="思源黑体-思源黑体-SemiBold" pitchFamily="34" charset="-122"/>
                <a:cs typeface="Times New Roman" panose="02020603050405020304" pitchFamily="18" charset="0"/>
              </a:rPr>
              <a:t>3. Methodology</a:t>
            </a:r>
            <a:endParaRPr lang="en-US" sz="320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20" name="Text 1"/>
          <p:cNvSpPr/>
          <p:nvPr/>
        </p:nvSpPr>
        <p:spPr>
          <a:xfrm>
            <a:off x="1069848" y="3638169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700" dirty="0">
                <a:solidFill>
                  <a:srgbClr val="262626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700" dirty="0">
              <a:latin typeface="思源黑体-思源黑体-Medium"/>
            </a:endParaRPr>
          </a:p>
        </p:txBody>
      </p:sp>
      <p:sp>
        <p:nvSpPr>
          <p:cNvPr id="21" name="Text 2"/>
          <p:cNvSpPr/>
          <p:nvPr/>
        </p:nvSpPr>
        <p:spPr>
          <a:xfrm>
            <a:off x="941832" y="4123944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Data </a:t>
            </a: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Times New Roman" panose="02020603050405020304" pitchFamily="18" charset="0"/>
              </a:rPr>
              <a:t>preprocessing</a:t>
            </a: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: null values, duplication removal, encoding, </a:t>
            </a:r>
          </a:p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scaling.</a:t>
            </a:r>
            <a:endParaRPr lang="en-US" sz="1700" dirty="0">
              <a:latin typeface="思源黑体-思源黑体-Medium"/>
            </a:endParaRPr>
          </a:p>
        </p:txBody>
      </p:sp>
      <p:sp>
        <p:nvSpPr>
          <p:cNvPr id="22" name="Text 3"/>
          <p:cNvSpPr/>
          <p:nvPr/>
        </p:nvSpPr>
        <p:spPr>
          <a:xfrm>
            <a:off x="1069848" y="4791456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700" dirty="0">
                <a:solidFill>
                  <a:srgbClr val="262626"/>
                </a:solidFill>
                <a:latin typeface="思源黑体-思源黑体-Medium" pitchFamily="34" charset="-122"/>
                <a:ea typeface="思源黑体-思源黑体-Medium"/>
                <a:cs typeface="思源黑体-思源黑体-Medium" pitchFamily="34" charset="-120"/>
              </a:rPr>
              <a:t>3</a:t>
            </a:r>
            <a:endParaRPr lang="en-US" sz="1700" dirty="0">
              <a:ea typeface="思源黑体-思源黑体-Medium"/>
            </a:endParaRPr>
          </a:p>
        </p:txBody>
      </p:sp>
      <p:sp>
        <p:nvSpPr>
          <p:cNvPr id="23" name="Text 4"/>
          <p:cNvSpPr/>
          <p:nvPr/>
        </p:nvSpPr>
        <p:spPr>
          <a:xfrm>
            <a:off x="941832" y="5312664"/>
            <a:ext cx="6181344" cy="1097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 pitchFamily="34" charset="0"/>
                <a:ea typeface="思源黑体-思源黑体-Medium"/>
                <a:cs typeface="思源黑体-思源黑体-Medium" pitchFamily="34" charset="-120"/>
              </a:rPr>
              <a:t>Feature correlation analysis.</a:t>
            </a:r>
            <a:endParaRPr lang="en-US" sz="1700" dirty="0">
              <a:ea typeface="思源黑体-思源黑体-Medium"/>
            </a:endParaRPr>
          </a:p>
        </p:txBody>
      </p:sp>
      <p:sp>
        <p:nvSpPr>
          <p:cNvPr id="24" name="Text 5"/>
          <p:cNvSpPr/>
          <p:nvPr/>
        </p:nvSpPr>
        <p:spPr>
          <a:xfrm>
            <a:off x="1028319" y="6293358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700" dirty="0">
                <a:solidFill>
                  <a:srgbClr val="262626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700" dirty="0">
              <a:latin typeface="思源黑体-思源黑体-Medium"/>
            </a:endParaRPr>
          </a:p>
        </p:txBody>
      </p:sp>
      <p:sp>
        <p:nvSpPr>
          <p:cNvPr id="25" name="Text 6"/>
          <p:cNvSpPr/>
          <p:nvPr/>
        </p:nvSpPr>
        <p:spPr>
          <a:xfrm>
            <a:off x="941832" y="6770751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Metrics: accuracy, precision, recall, F1 score, confusion matrix.</a:t>
            </a:r>
            <a:endParaRPr lang="en-US" sz="1700" dirty="0">
              <a:latin typeface="思源黑体-思源黑体-Medium"/>
            </a:endParaRPr>
          </a:p>
        </p:txBody>
      </p:sp>
      <p:sp>
        <p:nvSpPr>
          <p:cNvPr id="26" name="Text 7"/>
          <p:cNvSpPr/>
          <p:nvPr/>
        </p:nvSpPr>
        <p:spPr>
          <a:xfrm>
            <a:off x="7662672" y="3694176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700" dirty="0">
                <a:solidFill>
                  <a:srgbClr val="262626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700" dirty="0">
              <a:latin typeface="思源黑体-思源黑体-Medium"/>
            </a:endParaRPr>
          </a:p>
        </p:txBody>
      </p:sp>
      <p:sp>
        <p:nvSpPr>
          <p:cNvPr id="27" name="Text 8"/>
          <p:cNvSpPr/>
          <p:nvPr/>
        </p:nvSpPr>
        <p:spPr>
          <a:xfrm>
            <a:off x="7525512" y="4123944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Data visualization: feature distributions, class balance.</a:t>
            </a:r>
            <a:endParaRPr lang="en-US" sz="1700" dirty="0">
              <a:latin typeface="思源黑体-思源黑体-Medium"/>
            </a:endParaRPr>
          </a:p>
        </p:txBody>
      </p:sp>
      <p:sp>
        <p:nvSpPr>
          <p:cNvPr id="28" name="Text 9"/>
          <p:cNvSpPr/>
          <p:nvPr/>
        </p:nvSpPr>
        <p:spPr>
          <a:xfrm>
            <a:off x="7662672" y="4791456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700" dirty="0">
                <a:solidFill>
                  <a:srgbClr val="262626"/>
                </a:solidFill>
                <a:latin typeface="思源黑体-思源黑体-Medium" pitchFamily="34" charset="-122"/>
                <a:ea typeface="思源黑体-思源黑体-Medium"/>
                <a:cs typeface="思源黑体-思源黑体-Medium" pitchFamily="34" charset="-120"/>
              </a:rPr>
              <a:t>4</a:t>
            </a:r>
            <a:endParaRPr lang="en-US" sz="1700" dirty="0">
              <a:ea typeface="思源黑体-思源黑体-Medium"/>
            </a:endParaRPr>
          </a:p>
        </p:txBody>
      </p:sp>
      <p:sp>
        <p:nvSpPr>
          <p:cNvPr id="29" name="Text 10"/>
          <p:cNvSpPr/>
          <p:nvPr/>
        </p:nvSpPr>
        <p:spPr>
          <a:xfrm>
            <a:off x="7525512" y="5221224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 pitchFamily="34" charset="0"/>
                <a:ea typeface="思源黑体-思源黑体-Medium"/>
                <a:cs typeface="思源黑体-思源黑体-Medium" pitchFamily="34" charset="-120"/>
              </a:rPr>
              <a:t>Machine learning models used:</a:t>
            </a:r>
            <a:endParaRPr lang="en-US" sz="1700" dirty="0">
              <a:ea typeface="思源黑体-思源黑体-Medium"/>
            </a:endParaRPr>
          </a:p>
        </p:txBody>
      </p:sp>
      <p:sp>
        <p:nvSpPr>
          <p:cNvPr id="30" name="Text 11"/>
          <p:cNvSpPr/>
          <p:nvPr/>
        </p:nvSpPr>
        <p:spPr>
          <a:xfrm>
            <a:off x="7525512" y="5532120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    • Logistic Regression</a:t>
            </a:r>
            <a:endParaRPr lang="en-US" sz="1700" dirty="0">
              <a:latin typeface="思源黑体-思源黑体-Medium"/>
            </a:endParaRPr>
          </a:p>
        </p:txBody>
      </p:sp>
      <p:sp>
        <p:nvSpPr>
          <p:cNvPr id="31" name="Text 12"/>
          <p:cNvSpPr/>
          <p:nvPr/>
        </p:nvSpPr>
        <p:spPr>
          <a:xfrm>
            <a:off x="7525512" y="5843016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 pitchFamily="34" charset="-122"/>
                <a:ea typeface="思源黑体-思源黑体-Medium"/>
                <a:cs typeface="思源黑体-思源黑体-Medium" pitchFamily="34" charset="-120"/>
              </a:rPr>
              <a:t>   • KNN</a:t>
            </a:r>
            <a:endParaRPr lang="en-US" sz="1700" dirty="0">
              <a:ea typeface="思源黑体-思源黑体-Medium"/>
            </a:endParaRPr>
          </a:p>
        </p:txBody>
      </p:sp>
      <p:sp>
        <p:nvSpPr>
          <p:cNvPr id="32" name="Text 13"/>
          <p:cNvSpPr/>
          <p:nvPr/>
        </p:nvSpPr>
        <p:spPr>
          <a:xfrm>
            <a:off x="7525512" y="6153912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 pitchFamily="34" charset="0"/>
                <a:ea typeface="思源黑体-思源黑体-Medium"/>
                <a:cs typeface="思源黑体-思源黑体-Medium" pitchFamily="34" charset="-120"/>
              </a:rPr>
              <a:t>    • SVC</a:t>
            </a:r>
            <a:endParaRPr lang="en-US" sz="1700" dirty="0">
              <a:ea typeface="思源黑体-思源黑体-Medium"/>
            </a:endParaRPr>
          </a:p>
        </p:txBody>
      </p:sp>
      <p:sp>
        <p:nvSpPr>
          <p:cNvPr id="33" name="Text 14"/>
          <p:cNvSpPr/>
          <p:nvPr/>
        </p:nvSpPr>
        <p:spPr>
          <a:xfrm>
            <a:off x="7525512" y="6473952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    • Decision Tree</a:t>
            </a:r>
            <a:endParaRPr lang="en-US" sz="1700" dirty="0">
              <a:latin typeface="思源黑体-思源黑体-Medium"/>
            </a:endParaRPr>
          </a:p>
        </p:txBody>
      </p:sp>
      <p:sp>
        <p:nvSpPr>
          <p:cNvPr id="34" name="Text 15"/>
          <p:cNvSpPr/>
          <p:nvPr/>
        </p:nvSpPr>
        <p:spPr>
          <a:xfrm>
            <a:off x="7525512" y="6784848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    • Naive Bayes</a:t>
            </a:r>
            <a:endParaRPr lang="en-US" sz="1700" dirty="0">
              <a:latin typeface="思源黑体-思源黑体-Medium"/>
            </a:endParaRPr>
          </a:p>
        </p:txBody>
      </p:sp>
      <p:sp>
        <p:nvSpPr>
          <p:cNvPr id="35" name="Text 16"/>
          <p:cNvSpPr/>
          <p:nvPr/>
        </p:nvSpPr>
        <p:spPr>
          <a:xfrm>
            <a:off x="7525512" y="7095744"/>
            <a:ext cx="61813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70"/>
              </a:lnSpc>
              <a:buNone/>
            </a:pPr>
            <a:r>
              <a:rPr lang="en-US" sz="1700" dirty="0">
                <a:solidFill>
                  <a:srgbClr val="031A3B"/>
                </a:solidFill>
                <a:latin typeface="思源黑体-思源黑体-Medium"/>
                <a:ea typeface="思源黑体-思源黑体-Medium" pitchFamily="34" charset="-122"/>
                <a:cs typeface="思源黑体-思源黑体-Medium" pitchFamily="34" charset="-120"/>
              </a:rPr>
              <a:t>    • Random Forest</a:t>
            </a:r>
            <a:endParaRPr lang="en-US" sz="1700" dirty="0">
              <a:latin typeface="思源黑体-思源黑体-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27E0C5-1C97-23D4-1ABA-0904A47F8A7B}"/>
              </a:ext>
            </a:extLst>
          </p:cNvPr>
          <p:cNvSpPr txBox="1"/>
          <p:nvPr/>
        </p:nvSpPr>
        <p:spPr>
          <a:xfrm>
            <a:off x="229511" y="246435"/>
            <a:ext cx="7159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Visualization</a:t>
            </a:r>
            <a:endParaRPr lang="en-IN" sz="440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146C1-297B-EBF4-0E26-46E249702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0" y="1912498"/>
            <a:ext cx="3620456" cy="25323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96BB9-8144-E4B7-3214-CFA69AB04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344" y="1930946"/>
            <a:ext cx="3399597" cy="26717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1180E-2C51-7AD7-9496-DE4B56304B5B}"/>
              </a:ext>
            </a:extLst>
          </p:cNvPr>
          <p:cNvSpPr txBox="1"/>
          <p:nvPr/>
        </p:nvSpPr>
        <p:spPr>
          <a:xfrm>
            <a:off x="520417" y="4602741"/>
            <a:ext cx="4248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target variable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56774-6B40-F688-2D55-0C111E3DC9A7}"/>
              </a:ext>
            </a:extLst>
          </p:cNvPr>
          <p:cNvSpPr txBox="1"/>
          <p:nvPr/>
        </p:nvSpPr>
        <p:spPr>
          <a:xfrm>
            <a:off x="10821345" y="4645379"/>
            <a:ext cx="304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of industrial risk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494541-A18F-3017-B1F8-D5CB142A4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48" y="4444893"/>
            <a:ext cx="4137103" cy="31532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74E23A-1550-3F4D-9303-DBC594951938}"/>
              </a:ext>
            </a:extLst>
          </p:cNvPr>
          <p:cNvSpPr txBox="1"/>
          <p:nvPr/>
        </p:nvSpPr>
        <p:spPr>
          <a:xfrm>
            <a:off x="4624539" y="7657470"/>
            <a:ext cx="5381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heatmap of feature and target variable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C0E49-CFA0-1ABC-9079-53B68AB0E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400" y="134897"/>
            <a:ext cx="3399597" cy="30587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57CF6-9FCC-593A-5DE8-658399203E99}"/>
              </a:ext>
            </a:extLst>
          </p:cNvPr>
          <p:cNvSpPr txBox="1"/>
          <p:nvPr/>
        </p:nvSpPr>
        <p:spPr>
          <a:xfrm>
            <a:off x="5083280" y="3399555"/>
            <a:ext cx="7437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Relation between feature and target using ANOVA</a:t>
            </a:r>
          </a:p>
        </p:txBody>
      </p:sp>
    </p:spTree>
    <p:extLst>
      <p:ext uri="{BB962C8B-B14F-4D97-AF65-F5344CB8AC3E}">
        <p14:creationId xmlns:p14="http://schemas.microsoft.com/office/powerpoint/2010/main" val="340671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689208"/>
              </p:ext>
            </p:extLst>
          </p:nvPr>
        </p:nvGraphicFramePr>
        <p:xfrm>
          <a:off x="795528" y="2212848"/>
          <a:ext cx="13075920" cy="4864608"/>
        </p:xfrm>
        <a:graphic>
          <a:graphicData uri="http://schemas.openxmlformats.org/drawingml/2006/table">
            <a:tbl>
              <a:tblPr/>
              <a:tblGrid>
                <a:gridCol w="2615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5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49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EBF5F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Model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4F9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EBF5F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Accuracy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4F9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EBF5F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Precision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4F9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EBF5F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Recall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4F9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EBF5F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F1 Score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4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9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Logistic Regression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9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KNN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0.98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0.97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0.99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9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SVC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49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Decision Tree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0.95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0.92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0.96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9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Naive Bayes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0.98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0.97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0.99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49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Random Forest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0.98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1.00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0.97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85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31A3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0.99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25272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ea typeface="思源黑体-思源黑体-SemiBold" pitchFamily="34" charset="-122"/>
                <a:cs typeface="思源黑体-思源黑体-SemiBold" pitchFamily="34" charset="-120"/>
              </a:rPr>
              <a:t>4. Model Comparison Table</a:t>
            </a:r>
            <a:endParaRPr lang="en-US" sz="446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F172EE-91D2-50B0-F2D4-3EF62FCDF943}"/>
              </a:ext>
            </a:extLst>
          </p:cNvPr>
          <p:cNvSpPr txBox="1"/>
          <p:nvPr/>
        </p:nvSpPr>
        <p:spPr>
          <a:xfrm>
            <a:off x="702527" y="2687443"/>
            <a:ext cx="47169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Logistic Regression was chosen due to its outstanding performance (Accuracy, Precision, Recall, F1 Score: 1.00).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ROC Curve shows near-perfect discrimination, confirming model reliability.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Key financial features such as net profit and liabilities strongly influenced predictions.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06BEC-2213-2CEF-2D5A-0189B8CCF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63" y="1777349"/>
            <a:ext cx="6111770" cy="4603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25192-9F06-A84F-C31E-435AF3BCC716}"/>
              </a:ext>
            </a:extLst>
          </p:cNvPr>
          <p:cNvSpPr txBox="1"/>
          <p:nvPr/>
        </p:nvSpPr>
        <p:spPr>
          <a:xfrm>
            <a:off x="702527" y="646771"/>
            <a:ext cx="5486400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2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5.Model Selection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839902-D0FE-E12E-1A0E-1301AA94C45E}"/>
              </a:ext>
            </a:extLst>
          </p:cNvPr>
          <p:cNvSpPr/>
          <p:nvPr/>
        </p:nvSpPr>
        <p:spPr>
          <a:xfrm>
            <a:off x="6698266" y="6761429"/>
            <a:ext cx="69731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ROC curve 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27703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2157984"/>
            <a:ext cx="7196328" cy="13624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3739896"/>
            <a:ext cx="7196328" cy="17190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5687568"/>
            <a:ext cx="7196328" cy="13624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44" y="2542032"/>
            <a:ext cx="7223760" cy="9966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4123944"/>
            <a:ext cx="7223760" cy="13533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44" y="6071616"/>
            <a:ext cx="7223760" cy="99669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544" y="2432304"/>
            <a:ext cx="7223760" cy="14630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544" y="4014216"/>
            <a:ext cx="7223760" cy="14630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544" y="5952744"/>
            <a:ext cx="7223760" cy="1463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2952" y="2157984"/>
            <a:ext cx="68580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2952" y="3739896"/>
            <a:ext cx="685800" cy="685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2952" y="5687568"/>
            <a:ext cx="685800" cy="685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647688" y="1197864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ea typeface="思源黑体-思源黑体-SemiBold" pitchFamily="34" charset="-122"/>
                <a:cs typeface="思源黑体-思源黑体-SemiBold" pitchFamily="34" charset="-120"/>
              </a:rPr>
              <a:t>6. Results</a:t>
            </a:r>
            <a:endParaRPr lang="en-US" sz="446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6894576" y="2907792"/>
            <a:ext cx="671169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31A3B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Most models achieve &gt;95% accuracy.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6894576" y="4498848"/>
            <a:ext cx="671169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dirty="0"/>
              <a:t>Logistic Regression outperforms all with perfect accuracy, precision, recall, and F1 score.</a:t>
            </a:r>
          </a:p>
        </p:txBody>
      </p:sp>
      <p:sp>
        <p:nvSpPr>
          <p:cNvPr id="19" name="Text 3"/>
          <p:cNvSpPr/>
          <p:nvPr/>
        </p:nvSpPr>
        <p:spPr>
          <a:xfrm>
            <a:off x="6885432" y="6693408"/>
            <a:ext cx="671169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/>
              <a:t>Key financial indicators like net profit and liabilities are the most</a:t>
            </a:r>
          </a:p>
          <a:p>
            <a:r>
              <a:rPr lang="en-US" dirty="0"/>
              <a:t> influential features in predicting bankruptcy.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4"/>
          <p:cNvSpPr/>
          <p:nvPr/>
        </p:nvSpPr>
        <p:spPr>
          <a:xfrm>
            <a:off x="10168128" y="230428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140" dirty="0"/>
          </a:p>
        </p:txBody>
      </p:sp>
      <p:sp>
        <p:nvSpPr>
          <p:cNvPr id="21" name="Text 5"/>
          <p:cNvSpPr/>
          <p:nvPr/>
        </p:nvSpPr>
        <p:spPr>
          <a:xfrm>
            <a:off x="10168128" y="3886200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140" dirty="0"/>
          </a:p>
        </p:txBody>
      </p:sp>
      <p:sp>
        <p:nvSpPr>
          <p:cNvPr id="22" name="Text 6"/>
          <p:cNvSpPr/>
          <p:nvPr/>
        </p:nvSpPr>
        <p:spPr>
          <a:xfrm>
            <a:off x="10168128" y="5833872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1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479</Words>
  <Application>Microsoft Office PowerPoint</Application>
  <PresentationFormat>Custom</PresentationFormat>
  <Paragraphs>132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Calibri</vt:lpstr>
      <vt:lpstr>Times New Roman</vt:lpstr>
      <vt:lpstr>Wingdings</vt:lpstr>
      <vt:lpstr>思源黑体-思源黑体-Medium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2025-10-29T10:14:01Z</dcterms:created>
  <dcterms:modified xsi:type="dcterms:W3CDTF">2025-11-05T04:23:44Z</dcterms:modified>
</cp:coreProperties>
</file>